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</p:sldIdLst>
  <p:sldSz cy="5143500" cx="9144000"/>
  <p:notesSz cx="6858000" cy="9144000"/>
  <p:embeddedFontLst>
    <p:embeddedFont>
      <p:font typeface="Nunito"/>
      <p:regular r:id="rId14"/>
      <p:bold r:id="rId15"/>
      <p:italic r:id="rId16"/>
      <p:boldItalic r:id="rId17"/>
    </p:embeddedFont>
    <p:embeddedFont>
      <p:font typeface="Comfortaa"/>
      <p:regular r:id="rId18"/>
      <p:bold r:id="rId1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Nunito-bold.fntdata"/><Relationship Id="rId14" Type="http://schemas.openxmlformats.org/officeDocument/2006/relationships/font" Target="fonts/Nunito-regular.fntdata"/><Relationship Id="rId17" Type="http://schemas.openxmlformats.org/officeDocument/2006/relationships/font" Target="fonts/Nunito-boldItalic.fntdata"/><Relationship Id="rId16" Type="http://schemas.openxmlformats.org/officeDocument/2006/relationships/font" Target="fonts/Nunito-italic.fntdata"/><Relationship Id="rId5" Type="http://schemas.openxmlformats.org/officeDocument/2006/relationships/slide" Target="slides/slide1.xml"/><Relationship Id="rId19" Type="http://schemas.openxmlformats.org/officeDocument/2006/relationships/font" Target="fonts/Comfortaa-bold.fntdata"/><Relationship Id="rId6" Type="http://schemas.openxmlformats.org/officeDocument/2006/relationships/slide" Target="slides/slide2.xml"/><Relationship Id="rId18" Type="http://schemas.openxmlformats.org/officeDocument/2006/relationships/font" Target="fonts/Comfortaa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4bb146449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4bb146449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4bb1464491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4bb1464491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4c48282d3d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4c48282d3d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4c48282d3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4c48282d3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4bb1464491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4bb1464491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4bb1464491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4bb1464491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4bb1464491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4bb1464491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4bb1464491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4bb1464491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accent6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" name="Google Shape;34;p2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35" name="Google Shape;35;p2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accent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" name="Google Shape;119;p11"/>
          <p:cNvSpPr txBox="1"/>
          <p:nvPr>
            <p:ph hasCustomPrompt="1" type="title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/>
          <p:nvPr>
            <p:ph idx="1" type="body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ctr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ctr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ctr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ctr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ctr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1" name="Google Shape;121;p1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accent3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" name="Google Shape;39;p3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Google Shape;4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3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8" name="Google Shape;48;p3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bg>
      <p:bgPr>
        <a:solidFill>
          <a:schemeClr val="dk2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4" name="Google Shape;54;p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4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bg>
      <p:bgPr>
        <a:solidFill>
          <a:schemeClr val="dk2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1" name="Google Shape;61;p5"/>
          <p:cNvSpPr txBox="1"/>
          <p:nvPr>
            <p:ph idx="1" type="body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2" name="Google Shape;62;p5"/>
          <p:cNvSpPr txBox="1"/>
          <p:nvPr>
            <p:ph idx="2" type="body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3" name="Google Shape;63;p5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bg>
      <p:bgPr>
        <a:solidFill>
          <a:schemeClr val="dk2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9" name="Google Shape;69;p6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bg>
      <p:bgPr>
        <a:solidFill>
          <a:schemeClr val="accent3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7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5" name="Google Shape;75;p7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6" name="Google Shape;76;p7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" name="Google Shape;93;p8"/>
          <p:cNvSpPr txBox="1"/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94" name="Google Shape;94;p8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bg>
      <p:bgPr>
        <a:solidFill>
          <a:schemeClr val="dk2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9"/>
          <p:cNvSpPr txBox="1"/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0" name="Google Shape;100;p9"/>
          <p:cNvSpPr txBox="1"/>
          <p:nvPr>
            <p:ph idx="1" type="subTitle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1" name="Google Shape;101;p9"/>
          <p:cNvSpPr txBox="1"/>
          <p:nvPr>
            <p:ph idx="2" type="body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2" name="Google Shape;102;p9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bg>
      <p:bgPr>
        <a:solidFill>
          <a:schemeClr val="accent1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0"/>
          <p:cNvSpPr txBox="1"/>
          <p:nvPr>
            <p:ph idx="1" type="body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8" name="Google Shape;108;p10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hift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Relationship Id="rId4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Relationship Id="rId4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3"/>
          <p:cNvSpPr txBox="1"/>
          <p:nvPr>
            <p:ph type="ctrTitle"/>
          </p:nvPr>
        </p:nvSpPr>
        <p:spPr>
          <a:xfrm>
            <a:off x="430500" y="899650"/>
            <a:ext cx="8283000" cy="178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chemeClr val="accent6"/>
                </a:solidFill>
              </a:rPr>
              <a:t>        </a:t>
            </a:r>
            <a:r>
              <a:rPr b="1" lang="en" sz="6000">
                <a:solidFill>
                  <a:schemeClr val="accent6"/>
                </a:solidFill>
              </a:rPr>
              <a:t>SWASTHYA</a:t>
            </a:r>
            <a:endParaRPr b="1" sz="6000">
              <a:solidFill>
                <a:schemeClr val="accent6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accent6"/>
                </a:solidFill>
              </a:rPr>
              <a:t>Because health matters</a:t>
            </a:r>
            <a:r>
              <a:rPr b="1" lang="en" sz="2400">
                <a:solidFill>
                  <a:schemeClr val="accent6"/>
                </a:solidFill>
              </a:rPr>
              <a:t>…</a:t>
            </a:r>
            <a:endParaRPr b="1" sz="6000">
              <a:solidFill>
                <a:schemeClr val="accent6"/>
              </a:solidFill>
            </a:endParaRPr>
          </a:p>
        </p:txBody>
      </p:sp>
      <p:sp>
        <p:nvSpPr>
          <p:cNvPr id="129" name="Google Shape;129;p13"/>
          <p:cNvSpPr txBox="1"/>
          <p:nvPr/>
        </p:nvSpPr>
        <p:spPr>
          <a:xfrm>
            <a:off x="2230650" y="2460200"/>
            <a:ext cx="4682700" cy="15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: </a:t>
            </a:r>
            <a:r>
              <a:rPr b="1" lang="en"/>
              <a:t>Ignite</a:t>
            </a:r>
            <a:endParaRPr b="1"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Sakshi Gupta( internity intern)</a:t>
            </a:r>
            <a:endParaRPr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Shivam Grover</a:t>
            </a:r>
            <a:endParaRPr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Manu S pillai</a:t>
            </a:r>
            <a:endParaRPr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Rohit kumar</a:t>
            </a:r>
            <a:endParaRPr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Lovetesh chandra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30" name="Google Shape;130;p13"/>
          <p:cNvSpPr txBox="1"/>
          <p:nvPr/>
        </p:nvSpPr>
        <p:spPr>
          <a:xfrm>
            <a:off x="2475550" y="384800"/>
            <a:ext cx="4245600" cy="5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Internity create-a-thon 2k19 </a:t>
            </a:r>
            <a:endParaRPr b="1" sz="24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chemeClr val="dk2"/>
                </a:solidFill>
              </a:rPr>
              <a:t>THEME</a:t>
            </a:r>
            <a:endParaRPr b="1" sz="4800">
              <a:solidFill>
                <a:schemeClr val="dk2"/>
              </a:solidFill>
            </a:endParaRPr>
          </a:p>
        </p:txBody>
      </p:sp>
      <p:sp>
        <p:nvSpPr>
          <p:cNvPr id="136" name="Google Shape;136;p14"/>
          <p:cNvSpPr txBox="1"/>
          <p:nvPr/>
        </p:nvSpPr>
        <p:spPr>
          <a:xfrm>
            <a:off x="845675" y="1691325"/>
            <a:ext cx="7749900" cy="27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      </a:t>
            </a:r>
            <a:r>
              <a:rPr b="1" lang="en" sz="3000"/>
              <a:t>             </a:t>
            </a:r>
            <a:r>
              <a:rPr b="1" lang="en" sz="3000"/>
              <a:t>HEALTH AND FITNESS</a:t>
            </a:r>
            <a:endParaRPr b="1" sz="3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</a:t>
            </a:r>
            <a:r>
              <a:rPr lang="en" sz="1800"/>
              <a:t> complete app to cover all three aspects of good health and a fit body 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Food 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Exercise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Environment </a:t>
            </a:r>
            <a:endParaRPr sz="2400"/>
          </a:p>
        </p:txBody>
      </p:sp>
      <p:sp>
        <p:nvSpPr>
          <p:cNvPr id="137" name="Google Shape;137;p14"/>
          <p:cNvSpPr txBox="1"/>
          <p:nvPr/>
        </p:nvSpPr>
        <p:spPr>
          <a:xfrm>
            <a:off x="4575600" y="2799050"/>
            <a:ext cx="30540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rPr>
              <a:t>FEE</a:t>
            </a:r>
            <a:endParaRPr sz="4800">
              <a:solidFill>
                <a:schemeClr val="accent6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5"/>
          <p:cNvSpPr txBox="1"/>
          <p:nvPr>
            <p:ph type="title"/>
          </p:nvPr>
        </p:nvSpPr>
        <p:spPr>
          <a:xfrm>
            <a:off x="509700" y="301200"/>
            <a:ext cx="7803600" cy="79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dk2"/>
                </a:solidFill>
              </a:rPr>
              <a:t>Key features</a:t>
            </a:r>
            <a:endParaRPr b="1" sz="3600">
              <a:solidFill>
                <a:schemeClr val="dk2"/>
              </a:solidFill>
            </a:endParaRPr>
          </a:p>
        </p:txBody>
      </p:sp>
      <p:sp>
        <p:nvSpPr>
          <p:cNvPr id="143" name="Google Shape;143;p15"/>
          <p:cNvSpPr txBox="1"/>
          <p:nvPr>
            <p:ph idx="1" type="body"/>
          </p:nvPr>
        </p:nvSpPr>
        <p:spPr>
          <a:xfrm>
            <a:off x="411300" y="996150"/>
            <a:ext cx="8000400" cy="383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b="1" lang="en" sz="2400"/>
              <a:t>H</a:t>
            </a:r>
            <a:r>
              <a:rPr b="1" lang="en" sz="2400"/>
              <a:t>eart rate monitoring</a:t>
            </a:r>
            <a:r>
              <a:rPr lang="en" sz="2400"/>
              <a:t> system.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b="1" lang="en" sz="2400"/>
              <a:t>C</a:t>
            </a:r>
            <a:r>
              <a:rPr b="1" lang="en" sz="2400"/>
              <a:t>hatbot </a:t>
            </a:r>
            <a:r>
              <a:rPr lang="en" sz="2400"/>
              <a:t>for health related suggestions. 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 sz="2400"/>
              <a:t>A virtual doctor chatbot to give solutions (first aid) of common problems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b="1" lang="en" sz="2400"/>
              <a:t>Computer Vision</a:t>
            </a:r>
            <a:r>
              <a:rPr lang="en" sz="2400"/>
              <a:t> to calculate body fat percentage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 sz="2400"/>
              <a:t>A map to show the air quality near you and your surrounding area </a:t>
            </a:r>
            <a:r>
              <a:rPr b="1" lang="en" sz="2400"/>
              <a:t>webview</a:t>
            </a:r>
            <a:r>
              <a:rPr lang="en" sz="2400"/>
              <a:t>.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 sz="2400"/>
              <a:t>Posture </a:t>
            </a:r>
            <a:r>
              <a:rPr lang="en" sz="2400"/>
              <a:t>Detection</a:t>
            </a:r>
            <a:endParaRPr sz="24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6"/>
          <p:cNvSpPr txBox="1"/>
          <p:nvPr>
            <p:ph type="title"/>
          </p:nvPr>
        </p:nvSpPr>
        <p:spPr>
          <a:xfrm>
            <a:off x="545700" y="858625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Body Fat Calculator</a:t>
            </a:r>
            <a:endParaRPr/>
          </a:p>
        </p:txBody>
      </p:sp>
      <p:sp>
        <p:nvSpPr>
          <p:cNvPr id="149" name="Google Shape;149;p16"/>
          <p:cNvSpPr txBox="1"/>
          <p:nvPr>
            <p:ph idx="1" type="body"/>
          </p:nvPr>
        </p:nvSpPr>
        <p:spPr>
          <a:xfrm>
            <a:off x="453075" y="1668775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/>
              <a:t>It uses computer vision and mathematics to calculate body fat</a:t>
            </a:r>
            <a:endParaRPr sz="2400"/>
          </a:p>
        </p:txBody>
      </p:sp>
      <p:pic>
        <p:nvPicPr>
          <p:cNvPr id="150" name="Google Shape;150;p16"/>
          <p:cNvPicPr preferRelativeResize="0"/>
          <p:nvPr/>
        </p:nvPicPr>
        <p:blipFill rotWithShape="1">
          <a:blip r:embed="rId3">
            <a:alphaModFix/>
          </a:blip>
          <a:srcRect b="33222" l="0" r="52932" t="0"/>
          <a:stretch/>
        </p:blipFill>
        <p:spPr>
          <a:xfrm>
            <a:off x="4732025" y="1093775"/>
            <a:ext cx="3709200" cy="29559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7"/>
          <p:cNvSpPr txBox="1"/>
          <p:nvPr>
            <p:ph type="title"/>
          </p:nvPr>
        </p:nvSpPr>
        <p:spPr>
          <a:xfrm>
            <a:off x="65300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Posture Detection</a:t>
            </a:r>
            <a:endParaRPr/>
          </a:p>
        </p:txBody>
      </p:sp>
      <p:pic>
        <p:nvPicPr>
          <p:cNvPr id="156" name="Google Shape;15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2200" y="773387"/>
            <a:ext cx="2023175" cy="3596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71500" y="773375"/>
            <a:ext cx="2023175" cy="35967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8"/>
          <p:cNvSpPr txBox="1"/>
          <p:nvPr>
            <p:ph type="title"/>
          </p:nvPr>
        </p:nvSpPr>
        <p:spPr>
          <a:xfrm>
            <a:off x="441525" y="858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Heart Rate Monitoring System</a:t>
            </a:r>
            <a:endParaRPr/>
          </a:p>
        </p:txBody>
      </p:sp>
      <p:pic>
        <p:nvPicPr>
          <p:cNvPr id="163" name="Google Shape;16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93300" y="595150"/>
            <a:ext cx="1870551" cy="3741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41475" y="595150"/>
            <a:ext cx="1870551" cy="3741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9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Virtual Doctor</a:t>
            </a:r>
            <a:endParaRPr/>
          </a:p>
        </p:txBody>
      </p:sp>
      <p:sp>
        <p:nvSpPr>
          <p:cNvPr id="170" name="Google Shape;170;p19"/>
          <p:cNvSpPr txBox="1"/>
          <p:nvPr>
            <p:ph idx="1" type="body"/>
          </p:nvPr>
        </p:nvSpPr>
        <p:spPr>
          <a:xfrm>
            <a:off x="760500" y="1934925"/>
            <a:ext cx="38265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It</a:t>
            </a:r>
            <a:r>
              <a:rPr lang="en" sz="2400"/>
              <a:t> give solutions (home remedies) of common problems</a:t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71" name="Google Shape;17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2300" y="749850"/>
            <a:ext cx="1844500" cy="3688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53225" y="727250"/>
            <a:ext cx="1844500" cy="3688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0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Air Quality Map</a:t>
            </a:r>
            <a:endParaRPr/>
          </a:p>
        </p:txBody>
      </p:sp>
      <p:sp>
        <p:nvSpPr>
          <p:cNvPr id="178" name="Google Shape;178;p20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/>
              <a:t>A map to show the air quality near you and your surrounding area.</a:t>
            </a:r>
            <a:endParaRPr/>
          </a:p>
        </p:txBody>
      </p:sp>
      <p:pic>
        <p:nvPicPr>
          <p:cNvPr id="179" name="Google Shape;17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9863" y="655663"/>
            <a:ext cx="1916100" cy="383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47475" y="655650"/>
            <a:ext cx="1916100" cy="3832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1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HealthBot</a:t>
            </a:r>
            <a:endParaRPr/>
          </a:p>
        </p:txBody>
      </p:sp>
      <p:sp>
        <p:nvSpPr>
          <p:cNvPr id="186" name="Google Shape;186;p21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Our own </a:t>
            </a:r>
            <a:r>
              <a:rPr lang="en" sz="2400"/>
              <a:t>chatbot</a:t>
            </a:r>
            <a:r>
              <a:rPr lang="en" sz="2400"/>
              <a:t> that </a:t>
            </a:r>
            <a:r>
              <a:rPr lang="en" sz="2400"/>
              <a:t>suggests corrections in diet as per the health conditions</a:t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87" name="Google Shape;18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3000" y="650275"/>
            <a:ext cx="1796625" cy="3593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12700" y="650265"/>
            <a:ext cx="1796625" cy="3593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